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00"/>
    <a:srgbClr val="029EEC"/>
    <a:srgbClr val="5FB6FD"/>
    <a:srgbClr val="FFFF5C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19/05/2021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897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7612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29542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14" y="4136506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</a:t>
            </a:r>
            <a:r>
              <a:rPr lang="pt-BR" b="1">
                <a:latin typeface="+mj-lt"/>
              </a:rPr>
              <a:t>de suporte </a:t>
            </a:r>
            <a:r>
              <a:rPr lang="pt-BR" b="1" dirty="0">
                <a:latin typeface="+mj-lt"/>
              </a:rPr>
              <a:t>para incidentes e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83" y="-368878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Google Shape;498;p26">
            <a:extLst>
              <a:ext uri="{FF2B5EF4-FFF2-40B4-BE49-F238E27FC236}">
                <a16:creationId xmlns:a16="http://schemas.microsoft.com/office/drawing/2014/main" id="{FA188692-EC8C-4D8F-8051-78B5E65058E3}"/>
              </a:ext>
            </a:extLst>
          </p:cNvPr>
          <p:cNvSpPr txBox="1"/>
          <p:nvPr/>
        </p:nvSpPr>
        <p:spPr>
          <a:xfrm>
            <a:off x="1107645" y="297734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6A25D4F7-38B3-4553-9A8E-2BF2912C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08" y="5043046"/>
            <a:ext cx="1088062" cy="10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9A8D1103-6389-4F73-B88D-38FDBF4C34F3}"/>
              </a:ext>
            </a:extLst>
          </p:cNvPr>
          <p:cNvSpPr txBox="1"/>
          <p:nvPr/>
        </p:nvSpPr>
        <p:spPr>
          <a:xfrm>
            <a:off x="7580976" y="6131108"/>
            <a:ext cx="18313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</a:t>
            </a:r>
            <a:endParaRPr lang="pt-BR" sz="1400" b="1" dirty="0">
              <a:latin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9376889" y="5277455"/>
            <a:ext cx="14681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Redes 3G/4G</a:t>
            </a:r>
            <a:endParaRPr lang="pt-BR" sz="14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641" y="6060421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98;p26">
            <a:extLst>
              <a:ext uri="{FF2B5EF4-FFF2-40B4-BE49-F238E27FC236}">
                <a16:creationId xmlns:a16="http://schemas.microsoft.com/office/drawing/2014/main" id="{F7D59D2F-A601-41CF-B3BC-613D48595677}"/>
              </a:ext>
            </a:extLst>
          </p:cNvPr>
          <p:cNvSpPr txBox="1"/>
          <p:nvPr/>
        </p:nvSpPr>
        <p:spPr>
          <a:xfrm>
            <a:off x="1107645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95</Words>
  <Application>Microsoft Office PowerPoint</Application>
  <PresentationFormat>Widescreen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Copperplate Gothic Bold</vt:lpstr>
      <vt:lpstr>Muli</vt:lpstr>
      <vt:lpstr>Times New Roman</vt:lpstr>
      <vt:lpstr>Tema do Office</vt:lpstr>
      <vt:lpstr>HLD</vt:lpstr>
      <vt:lpstr>LLD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16</cp:revision>
  <dcterms:created xsi:type="dcterms:W3CDTF">2021-05-12T16:47:43Z</dcterms:created>
  <dcterms:modified xsi:type="dcterms:W3CDTF">2021-05-19T03:52:30Z</dcterms:modified>
</cp:coreProperties>
</file>